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E1111-ECC4-186B-2A37-C8B98A86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A669F9-D3F4-6935-016F-5A1C99A2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DD51-C006-4CEC-9170-86E7A676EB5A}" type="datetimeFigureOut">
              <a:rPr lang="nl-NL" smtClean="0"/>
              <a:t>3-12-2025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968FE0-9104-62BC-0AFF-257AB1D2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663118-562D-3F65-D424-12C9E832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19ED-1D30-4417-BD25-1104C23FDF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786D9-E63C-06D4-40BE-6EAEB018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719AC1-2501-39D3-5656-517B9254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6DB18-9A56-A8CD-D024-F330D18E5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DD51-C006-4CEC-9170-86E7A676EB5A}" type="datetimeFigureOut">
              <a:rPr lang="nl-NL" smtClean="0"/>
              <a:t>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8D3ADB-6181-85E3-A067-F9A5D2C06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E214C8-8B48-8B2B-198E-817035853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19ED-1D30-4417-BD25-1104C23FDF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22C4E7-F848-00B1-184A-21D0EEF8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403485-2AFB-A3D4-B208-F96454301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127954-1687-0856-2222-65181202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714924-0EC5-7CE4-001D-58418F5F8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4D6D6B-2A24-322C-CD3E-B987253D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117599-3929-A7A5-0B1D-E891EEA4D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738D95-BD9C-C2B1-0B0F-F7E57364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6832B2-BE5B-F2FF-C8FB-864B69993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4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76EFB8-1DD9-04D3-1BDA-F51BECFA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D75A39-6078-40D4-7F77-0516ADA10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2D4B49-700A-8109-134B-0596B3F0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B530F3-366F-A3D0-8606-626522CCB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771CBD-DA0A-E5DF-758D-8F5E2656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533CF4-36F3-D655-16F3-1A26EB464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A4E1B3-12FF-E273-00C8-95CFCE2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395C22-382D-9774-4A25-782C0C37A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8FCDAD-F07E-0AF7-D910-87B1F30F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4943B2-7A7C-FF26-44E8-80C0CAEA5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060E03-2496-D94D-4095-9831A8FF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9E515F-7DBB-BF0A-F4E1-7B91487C3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03F51A-3CC3-45F0-48BF-1A015E86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4628A3-E644-DE17-88AA-B62C8986B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DD1366-D81E-EBBF-9A8A-FD1A02D1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2BB96F-2312-6EBF-192F-548D7C2E3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DEC3DD-D568-2468-0B9C-F6C5B967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620695-7039-3C5A-4C39-D50F78F5D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8F62DA-1B93-B8F4-2D3B-CECED3D5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3808C4-F730-D3E3-4DB8-77491DBA2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3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FD2C7B-BDEA-2117-FAE6-C16BEDD5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4A2A49-18AA-29F1-6116-D4A1B21CE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8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2E84B1-929B-50AE-8F2E-D78F3C1F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CB685D-6875-C0B4-D8F5-563DF2113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24D418-DF56-2DEE-B60D-8CFF2B8A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FFEFD4-7E28-D248-F9AE-FFB198A74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6D975F-0316-C2C4-D58B-B55929E4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1A221B-EF68-BDDC-5FFA-82A67F03E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B4EC74-FBBF-359B-8E7D-59FB5591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CA1BDE-61C3-253F-6F8B-D124A9164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70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2025-12-03T16:55:22Z</dcterms:created>
  <dcterms:modified xsi:type="dcterms:W3CDTF">2025-12-03T16:55:22Z</dcterms:modified>
</cp:coreProperties>
</file>